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60" r:id="rId3"/>
    <p:sldId id="269" r:id="rId4"/>
    <p:sldId id="257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6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0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3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9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8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9D4DE8-DECC-4F2A-B5C2-C15D5DFB4396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95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E6582-5894-4466-B768-EC440183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8EA33E-A1C7-4CC4-A9EB-78E425E8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13AEE9-BC11-4EF6-92F1-AA271229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CEC2CCE-7BB3-413C-B148-34A01F0E0582}"/>
              </a:ext>
            </a:extLst>
          </p:cNvPr>
          <p:cNvSpPr txBox="1">
            <a:spLocks/>
          </p:cNvSpPr>
          <p:nvPr/>
        </p:nvSpPr>
        <p:spPr>
          <a:xfrm>
            <a:off x="1475656" y="1845734"/>
            <a:ext cx="6406508" cy="50006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КРАТКАЯ ПРЕЗЕНТАЦИЯ</a:t>
            </a:r>
            <a:b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</a:br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 ОСНОВНОЙ </a:t>
            </a:r>
            <a:b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</a:br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  ОБРАЗОВАТЕЛЬНОЙ  ПРОГРАММЫ ДОШКОЛЬНОГО  ОБРАЗОВАНИЯ  </a:t>
            </a:r>
          </a:p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МАОУ «Викуловская СОШ № 2»</a:t>
            </a: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2015 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Г.</a:t>
            </a:r>
            <a:endParaRPr lang="ru-RU" i="1" dirty="0">
              <a:solidFill>
                <a:schemeClr val="accent1">
                  <a:lumMod val="75000"/>
                </a:schemeClr>
              </a:solidFill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56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«Художественно – эстетическое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92444F-87B3-4A4E-A9D6-CEB29CC85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29642" cy="447200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 дошкольной организации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художественной культуры: представления о специфике изобразительного искусства, потребности в художественном творчестве и в общении с искусством, первоначальные понятия о выразительных возможностях языка искусства;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продуктивной деятельности;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интереса к различным видам искусства (пластическим и сценическим);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художественного мышления, художественного мировидения, художественной ментальности, эмоционально-чувственного отношения к предметам и явлениям действительности;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потребности в художественном творчестве (изобразительном, художественно-речевом, музыкально-пластическом);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обучение основам создания художественных образов, формирование практических навыков работы в различных видах   художественной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приобщение детей к лучшим образцам отечественного и мирового искусства, воспитание у детей уважения, эмоционально- ценностного отношения к искусству.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«Физическое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10848A-3347-4AA1-BED0-B6B8F8D25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" y="548680"/>
            <a:ext cx="8258204" cy="454344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Оздоровительные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обеспечивать охрану жизни детей;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совершенствовать работу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сердечно-сосудистой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, дыхательной, нервной систем организма ребёнка;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повышать его работоспособность;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осуществлять закаливание растущего организма. 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   Образовательные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систему знаний о физических упражнениях, их структуре, оздоровительном воздействии на организм;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целенаправленно развивать физические качества и координационные способности;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двигательные умения в соответствии с особенностями возрастного развития и на этой основе расширять двигательный опыт, создавая ситуации радости и удовольствия в движении;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формировать устойчивый интерес к регулярным занятиям физической культурой и различным видам физкультурно-спортивной деятельности.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C9C39-570E-4049-8E8C-ABD61A26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3982E9-16A2-497D-9363-0BA00FF3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1E5A4B1-0949-4287-BF35-EFF59F2FA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44644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Планируемые результаты освоения детьми основной образовательной программы дошкольного образования</a:t>
            </a:r>
          </a:p>
          <a:p>
            <a:pPr fontAlgn="base"/>
            <a:r>
              <a:rPr lang="ru-RU" sz="2200" dirty="0">
                <a:solidFill>
                  <a:srgbClr val="C00000"/>
                </a:solidFill>
              </a:rPr>
              <a:t> 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Планируемые результаты освоения детьми основной общеобразовательной программы дошкольного образования подразделяются на итоговые и промежуточные.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Для определения как промежуточных, так и итогового результатов освоения Программы большое значение имеет социальный портрет ребёнка 7 лет, освоившего основную общеобразовательную программу дошкольного образования. Являясь целевым ориентиром системы дошкольного образования, указанный социальный портрет отражает согласованные интересы и потребности семьи</a:t>
            </a:r>
            <a:r>
              <a:rPr lang="ru-RU" sz="2200" i="1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общества и государства в области образования детей дошкольного возраста.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Формирование социального портрета ребёнка 7 лет, освоившего основную общеобразовательную программу дошкольного образования, осуществлялось также по следующим основаниям: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по принципу </a:t>
            </a:r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</a:rPr>
              <a:t>интегративности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, или возможности формирования качества в ходе освоения всех или большинства образовательных областей;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в соответствии с новообразованиями, появляющимися у ребёнка к концу дошкольного возраста, если процесс его развития в ходе освоения Программы был правильно организован;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с учётом возможности формирования того или иного качества в процессе освоения Программы</a:t>
            </a:r>
            <a:r>
              <a:rPr lang="ru-RU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     Пояснительная записка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87F0D4-B187-46AE-ACA4-99FFB1B55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32656"/>
            <a:ext cx="8433654" cy="5915744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 образовательная программа дошкольного образования (далее - Программа) является документом,  представляющим модель образовательного процесса муниципального автономного учреждения дошкольного образования «Викуловская средняя общеобразовательная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шкла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2»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Программа  обеспечивает разностороннее развитие детей в возрасте от 2 до 7 лет с учетом их возрастных и индивидуальных особенностей по основным направлениям: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физическому, социально-коммуникат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ивному,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познавательному, речевому и художественно-эстетическому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E15DD6-AACE-4199-A0F2-1ED2F15B7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7467600" cy="511665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Образовательная программа дошкольного образования разработана самостоятельно и утверждена образовательным учреждением в соответствии с федеральным государственным образовательным стандартом дошкольного образования и с учетом соответствующей примерной основной образовательной программы дошкольного образования «Мозаика» (авторы-составители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В.Ю.Белькович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Н.В.Гребёнкина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И.А.Кильдышева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2400" b="1" u="sng" dirty="0">
                <a:solidFill>
                  <a:srgbClr val="FF0000"/>
                </a:solidFill>
              </a:rPr>
              <a:t>Цель и задачи реализации программы</a:t>
            </a:r>
            <a:br>
              <a:rPr lang="ru-RU" sz="2400" b="1" u="sng" dirty="0">
                <a:solidFill>
                  <a:schemeClr val="tx2"/>
                </a:solidFill>
              </a:rPr>
            </a:br>
            <a:endParaRPr lang="ru-RU" sz="2400" b="1" u="sng" dirty="0">
              <a:solidFill>
                <a:schemeClr val="tx2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9DCB94-A48C-4479-8658-B0BCFC28A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4435"/>
            <a:ext cx="8362216" cy="496254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>
                <a:solidFill>
                  <a:srgbClr val="C00000"/>
                </a:solidFill>
              </a:rPr>
              <a:t>Целью программы является: 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расширение возможностей развития личностного потенциала и способностей каждого ребенка дошкольного возраста</a:t>
            </a:r>
          </a:p>
          <a:p>
            <a:r>
              <a:rPr lang="ru-RU" sz="3400" dirty="0">
                <a:solidFill>
                  <a:srgbClr val="C00000"/>
                </a:solidFill>
              </a:rPr>
              <a:t>Программа направлена на реализацию следующих задач: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1)обеспечение условий здорового образа жизни и безопасности ребенка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2)охраны и укрепления физического и психического здоровья детей, в том числе их эмоционального благополучия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3)обеспечения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4)обеспечения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5)создания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6) объединения обучения и воспитания в целостный образовательный процесс на основе духовно-нравственных и </a:t>
            </a:r>
            <a:r>
              <a:rPr lang="ru-RU" sz="3400" dirty="0" err="1">
                <a:solidFill>
                  <a:schemeClr val="accent3">
                    <a:lumMod val="50000"/>
                  </a:schemeClr>
                </a:solidFill>
              </a:rPr>
              <a:t>социокультурных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 ценностей и принятых в обществе правил и норм поведения в интересах человека, семьи, общества;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358114" cy="1439850"/>
          </a:xfrm>
        </p:spPr>
        <p:txBody>
          <a:bodyPr>
            <a:normAutofit/>
          </a:bodyPr>
          <a:lstStyle/>
          <a:p>
            <a:pPr lvl="2" algn="ctr"/>
            <a:r>
              <a:rPr lang="ru-RU" sz="2400" b="1" u="sng" dirty="0">
                <a:solidFill>
                  <a:srgbClr val="FF0000"/>
                </a:solidFill>
              </a:rPr>
              <a:t>Основные принципы дошкольного образования: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87BD22-2D92-4591-8F48-54820A16A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39" y="548680"/>
            <a:ext cx="8429684" cy="468802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 </a:t>
            </a:r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поддержка инициативы детей в различных видах деятельности;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сотрудничество Организации с семьей;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приобщение детей к </a:t>
            </a:r>
            <a:r>
              <a:rPr lang="ru-RU" sz="6400" dirty="0" err="1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29552" cy="928694"/>
          </a:xfrm>
        </p:spPr>
        <p:txBody>
          <a:bodyPr>
            <a:noAutofit/>
          </a:bodyPr>
          <a:lstStyle/>
          <a:p>
            <a:pPr algn="ctr"/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b="1" dirty="0"/>
            </a:br>
            <a:br>
              <a:rPr lang="ru-RU" sz="2400" b="1" dirty="0"/>
            </a:br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b="1" u="sng" dirty="0">
                <a:solidFill>
                  <a:srgbClr val="FF0000"/>
                </a:solidFill>
              </a:rPr>
              <a:t>Целевые ориентиры образования   в младенческом и раннем возрасте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F4DD2A-315F-42FD-BEFC-5CB1C79DD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0891" y="548680"/>
            <a:ext cx="8362216" cy="44624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• 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ребёнок интересуется окружающими предметами и активно действует с ними;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владеет активной речью, включённой в общение;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стремится к общению со взрослыми и активно подражает им в движениях и действиях;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проявляет интерес к сверстникам; наблюдает за их действиями и подражает им;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 у ребёнка развита крупная моторика, он стремится осваивать различные виды движения (бег, лазанье, перешагивание и пр.).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14398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Целевые ориентиры на этапе завершения дошкольного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E4FC45-6D37-436B-8F70-7BF05F649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7543801" cy="4023360"/>
          </a:xfrm>
        </p:spPr>
        <p:txBody>
          <a:bodyPr>
            <a:normAutofit lnSpcReduction="10000"/>
          </a:bodyPr>
          <a:lstStyle/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ребёнок обладает развитым воображением;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достаточно хорошо владеет устной речью;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  у ребёнка развита крупная и мелкая моторика;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ребёнок способен к волевым усилиям;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ребёнок проявляет любознательность, задаёт вопросы;</a:t>
            </a:r>
          </a:p>
          <a:p>
            <a:endParaRPr lang="ru-RU" sz="19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«Познавательное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50DAB7-6E22-4D9B-A271-E29384915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38763"/>
            <a:ext cx="8258204" cy="487375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познавательного развития дошкольников состоит в расширении и обогащении ориентировки в окружающем мире, проживании ребёнком познавательно-исследовательской деятельности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	Образовательные задачи: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содействовать проявлению и развитию у дошкольников потребности в активном взаимодействии с окружающей действительностью, любознательности, радости открытий нового на основе вопросов, практических действий и выбора;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помогать ребёнку применять открытые им способы познания в разных видах деятельности, неожиданных комбинациях;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поддерживать процесс поиска вариантов продолжения и завершения гипотетических знаний путём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опытничества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и экспериментирования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обогащать сенсорный опыт ребёнка.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«Речевое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E0DA9A-E6CC-4ACB-8B44-12621E91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704664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043890" cy="468632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создавать условия для развития свободного общения воспитанников со взрослыми и детьми; 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все компоненты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видах деятельности;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формировать интерес и потребность в чтении, эмоционально-образное восприятие произведений разных жанров (сказки, рассказа, стихотворения, малых фольклорных форм);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чуткость к выразительным средствам художественной речи, умение воспроизводить эти средства в своём творчестве.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1399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Mongolian Baiti</vt:lpstr>
      <vt:lpstr>Times New Roman</vt:lpstr>
      <vt:lpstr>Ретро</vt:lpstr>
      <vt:lpstr>Презентация PowerPoint</vt:lpstr>
      <vt:lpstr>     Пояснительная записка</vt:lpstr>
      <vt:lpstr>Презентация PowerPoint</vt:lpstr>
      <vt:lpstr>       Цель и задачи реализации программы </vt:lpstr>
      <vt:lpstr>Основные принципы дошкольного образования:</vt:lpstr>
      <vt:lpstr>                  Целевые ориентиры образования   в младенческом и раннем возрасте</vt:lpstr>
      <vt:lpstr>Целевые ориентиры на этапе завершения дошкольного образования</vt:lpstr>
      <vt:lpstr>Цели и задачи образовательной области  «Познавательное развитие»</vt:lpstr>
      <vt:lpstr>Цели и задачи образовательной области  «Речевое развитие»</vt:lpstr>
      <vt:lpstr>Цели и задачи образовательной области  «Художественно – эстетическое развитие»</vt:lpstr>
      <vt:lpstr>Цели и задачи образовательной области  «Физическое развитие»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                                                                                              РџСЂРёРєР°Р· в„–  _____________                                                                                              РћС‚ В«      В» _____2015РіРѕРґР°                                     В  В  В  В  В  В  В 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</dc:title>
  <dc:creator>007</dc:creator>
  <cp:lastModifiedBy>Быструшкина О.Н.</cp:lastModifiedBy>
  <cp:revision>26</cp:revision>
  <dcterms:created xsi:type="dcterms:W3CDTF">2016-03-27T11:43:47Z</dcterms:created>
  <dcterms:modified xsi:type="dcterms:W3CDTF">2021-02-10T13:35:54Z</dcterms:modified>
</cp:coreProperties>
</file>