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24" autoAdjust="0"/>
    <p:restoredTop sz="94660"/>
  </p:normalViewPr>
  <p:slideViewPr>
    <p:cSldViewPr snapToGrid="0">
      <p:cViewPr>
        <p:scale>
          <a:sx n="60" d="100"/>
          <a:sy n="60" d="100"/>
        </p:scale>
        <p:origin x="-283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EA4C6-764C-4282-8D9C-D2388A30C0D7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4E106-D223-45E3-AD1B-F2DFB8E481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CCE4B-6E99-4DDA-AFE0-EA666CD80BC5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AFA2D-1FE3-4812-989C-571635F24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42A8C-E051-44B7-9B17-E8A17D30C08E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B34D8-23BF-4AC6-A827-6775DB77E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544D3-42A9-45B4-AC14-305AA7AD6437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BBA00-21A5-4A62-A519-1F1B4F77FF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46C70-1FA9-40E2-8734-CB8EFDB42C3A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2D811-C94C-4861-BBD6-556C402A30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12BCD-C7DD-484A-863A-D529AD9DCB86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47392-A24A-4308-A6BE-6BB0EEB20C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4D9C1-829D-4064-AACD-6CC396267920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7EE81-8666-4ED9-B82D-215FB87F3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108D1-7D2E-44B7-A8CF-3CA78B4C9E9F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A0FD4-4A34-4451-B3CA-AA6A719C9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E24D7-AA64-40F8-B57A-246F5B07F00C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36ACB-2B96-4DA0-9AE9-9E0558CE8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0EE3D-1991-4C42-806E-493C889D96A5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C041C-00A1-4A6E-B969-78BA661DB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FE7DD-D419-4798-AA12-B19208718D14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34140-478B-4CB5-BF9A-353FA64A4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3346C-F503-4C96-B09E-E0DB919DF7F0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1F853-EA68-4E64-BD3B-1273276B68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E842-1BF7-4358-8C4F-61F8EACD45D3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5AEA6-70DD-4E75-ABC3-2877A592CF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88829-BEC5-4745-BBB2-65DC61BE8A3B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3EC9F-594D-42C5-8C7F-B6BBDA612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1E3B8-21D8-40C8-A275-7DC827D00986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655B8-3583-4548-BD04-461A0648E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F4A4C-B14F-4037-9BC2-8608CFD3D79C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E2001-98A6-42E4-9E42-7B174C060E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CAE180-4C7E-486E-BF82-4C203E2A3180}" type="datetimeFigureOut">
              <a:rPr lang="ru-RU"/>
              <a:pPr>
                <a:defRPr/>
              </a:pPr>
              <a:t>19.04.2019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82E298-FADE-4D81-9C98-61E65D9A5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32863" y="166255"/>
            <a:ext cx="6897645" cy="66917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60393" y="138545"/>
            <a:ext cx="6826951" cy="6734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28855" y="152400"/>
            <a:ext cx="6890901" cy="6705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51725" y="152400"/>
            <a:ext cx="6844097" cy="6705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802527" y="180110"/>
            <a:ext cx="6769525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79774" y="180110"/>
            <a:ext cx="6816292" cy="66778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743200" y="121586"/>
            <a:ext cx="6828852" cy="67364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535382" y="120383"/>
            <a:ext cx="6977975" cy="67376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91</TotalTime>
  <Words>0</Words>
  <Application>Microsoft Office PowerPoint</Application>
  <PresentationFormat>Произвольный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Century Gothic</vt:lpstr>
      <vt:lpstr>Arial</vt:lpstr>
      <vt:lpstr>Wingdings 3</vt:lpstr>
      <vt:lpstr>Calibri</vt:lpstr>
      <vt:lpstr>Легкий дым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User</cp:lastModifiedBy>
  <cp:revision>4</cp:revision>
  <dcterms:created xsi:type="dcterms:W3CDTF">2019-04-09T04:53:23Z</dcterms:created>
  <dcterms:modified xsi:type="dcterms:W3CDTF">2019-04-19T04:44:53Z</dcterms:modified>
</cp:coreProperties>
</file>